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62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83BFB-2BFF-A1B0-4277-2F91878F96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DCE4B9-7E05-EEEF-410C-7AE287344A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95A28-4ABE-4E4B-1097-D20BCD564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03DCB-8BE9-4090-98AE-3328E52EECAD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B5203-D2D7-00C5-CFD9-7AD65DB59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9D1D3-F0EC-D54E-FA2D-8FFA98D0A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73A81-D43B-47D5-8B71-535B1DED1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003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BB95E-3EEF-6583-80FA-8F817C39B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FD5FCE-B179-30A4-0F5D-C61D9F1B5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DA62D-74D0-396E-5CCE-31F6F0DBB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03DCB-8BE9-4090-98AE-3328E52EECAD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33F4D-DF1C-CD3F-D9C1-2307DBFC4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31639-7765-53EA-9397-F048B3B23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73A81-D43B-47D5-8B71-535B1DED1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743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791D91-C067-2275-121A-189267D02E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ED259A-7D53-4E44-7895-D7FA1470C4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F2F2B-E235-BB79-225E-244B742F6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03DCB-8BE9-4090-98AE-3328E52EECAD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9B4B0-888D-4A4F-CAE7-6BDC80368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67AC6-92A7-9E4C-9833-7EE2D26E4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73A81-D43B-47D5-8B71-535B1DED1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019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031E9-8FA4-01E6-1C80-DB53B19B7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65D6D-BA75-B633-B551-E95DAD0D6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25B2D-95B3-9082-D0B6-B9BEFE808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03DCB-8BE9-4090-98AE-3328E52EECAD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9B5FD-F820-2322-B898-B71ACAB43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DD215-32D3-84B0-66F2-139BCE706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73A81-D43B-47D5-8B71-535B1DED1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93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8BA7E-A3EF-61D0-CB5F-1C2067426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28A7C-0FB9-CB09-2F81-75A07D8AA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AB257C-132E-1B7C-A4E2-E19480A31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03DCB-8BE9-4090-98AE-3328E52EECAD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54EFA-8679-267D-07BD-81293E067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E988B1-C117-B047-BDC5-D9436434E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73A81-D43B-47D5-8B71-535B1DED1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676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622D-1732-E7A9-C166-FECACD7F7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40ADE-187E-47C0-C2B6-B7B4F5DE06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A87E92-FB4C-306C-0017-EB5BAB26B7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3B7C7A-7F30-45C6-6CDD-3005BD566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03DCB-8BE9-4090-98AE-3328E52EECAD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A065E7-1806-9C64-8B9D-74303462B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A2F3F6-C2B9-50C5-8D1A-F8680D2BB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73A81-D43B-47D5-8B71-535B1DED1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364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90489-6B0F-3B91-EBAA-516AA96D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3B1DC-F24E-4C82-65CE-24AF29FDA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F83625-6861-B484-FA70-9172F1CA2A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1CA18-1C93-7DD9-A977-C605093B0C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11E34F-7748-0E9F-D402-3D6DEAE08B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534919-B28D-5740-6387-DE845CBCD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03DCB-8BE9-4090-98AE-3328E52EECAD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697A75-3D3E-CBED-DD8F-540671734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192180-36CD-0410-6CC9-BF7EC803B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73A81-D43B-47D5-8B71-535B1DED1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857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12F7A-4F67-D8F0-7448-C15732299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436147-C6A8-483E-A9A1-A0C15151B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03DCB-8BE9-4090-98AE-3328E52EECAD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7EB039-899F-EE98-E17A-FAE5209C9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AF859E-085A-C808-9847-1994772F8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73A81-D43B-47D5-8B71-535B1DED1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515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4E5E6B-0BE8-9B34-7092-41D0803A4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03DCB-8BE9-4090-98AE-3328E52EECAD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CE04A4-9A6E-7479-329C-CBBDD3ABD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BD123-AFF3-6825-0A83-ACF6D7922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73A81-D43B-47D5-8B71-535B1DED1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375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289C3-5B70-3BB4-472D-ED9C4FBEE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C7787-970E-9A67-F0E7-A4A6F3961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07C8B4-1AF4-81DF-7655-F5E46D28D2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7CC59E-731C-355C-783F-CDD969666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03DCB-8BE9-4090-98AE-3328E52EECAD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97EF0B-3996-3105-84A0-DA0E207FD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92BDFB-89B5-2DF0-93BB-DD5065D56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73A81-D43B-47D5-8B71-535B1DED1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07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C5371-3AE8-570E-E3A8-B3F59A453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EA68C7-9DB5-FFBD-B89F-E4E50132F7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5FD92-C2A8-4F13-5670-A053679D6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549BA6-01A6-521D-778B-71BC85D61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03DCB-8BE9-4090-98AE-3328E52EECAD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521A6-6446-96F5-953F-A80504396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7A70D3-AFB4-07AE-060A-D12A43254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73A81-D43B-47D5-8B71-535B1DED1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65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050C54-6AE3-C3E9-3AC6-B11750265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FAFEA-2920-E8A1-7B40-3193AC19D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CDF30-E9B6-2CA2-F4C5-8C43BC3A64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B03DCB-8BE9-4090-98AE-3328E52EECAD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867C-FA78-DCB8-875F-D65B5C3B0D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4C97C-CF2C-A569-368C-FB5EB70353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273A81-D43B-47D5-8B71-535B1DED1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54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1167209F-AA34-BFC3-5EAF-23DA13C73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575" y="1130022"/>
            <a:ext cx="3347884" cy="502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enerated image">
            <a:extLst>
              <a:ext uri="{FF2B5EF4-FFF2-40B4-BE49-F238E27FC236}">
                <a16:creationId xmlns:a16="http://schemas.microsoft.com/office/drawing/2014/main" id="{387833B2-8BD0-D223-5072-8F525EAD76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16" r="39137"/>
          <a:stretch>
            <a:fillRect/>
          </a:stretch>
        </p:blipFill>
        <p:spPr bwMode="auto">
          <a:xfrm>
            <a:off x="6096000" y="1130022"/>
            <a:ext cx="2502039" cy="503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FEBC27-7ACA-819D-1736-0A2DD29CF522}"/>
              </a:ext>
            </a:extLst>
          </p:cNvPr>
          <p:cNvSpPr txBox="1"/>
          <p:nvPr/>
        </p:nvSpPr>
        <p:spPr>
          <a:xfrm>
            <a:off x="3824748" y="542611"/>
            <a:ext cx="3519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Potential Solution </a:t>
            </a:r>
          </a:p>
          <a:p>
            <a:pPr algn="ctr"/>
            <a:r>
              <a:rPr lang="en-US" dirty="0"/>
              <a:t>Mechanism </a:t>
            </a:r>
          </a:p>
        </p:txBody>
      </p:sp>
    </p:spTree>
    <p:extLst>
      <p:ext uri="{BB962C8B-B14F-4D97-AF65-F5344CB8AC3E}">
        <p14:creationId xmlns:p14="http://schemas.microsoft.com/office/powerpoint/2010/main" val="1865506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Generated image">
            <a:extLst>
              <a:ext uri="{FF2B5EF4-FFF2-40B4-BE49-F238E27FC236}">
                <a16:creationId xmlns:a16="http://schemas.microsoft.com/office/drawing/2014/main" id="{E243F025-5958-C640-733E-6B0683ECD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24"/>
          <a:stretch>
            <a:fillRect/>
          </a:stretch>
        </p:blipFill>
        <p:spPr bwMode="auto">
          <a:xfrm>
            <a:off x="8480807" y="797646"/>
            <a:ext cx="2692960" cy="547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enerated image">
            <a:extLst>
              <a:ext uri="{FF2B5EF4-FFF2-40B4-BE49-F238E27FC236}">
                <a16:creationId xmlns:a16="http://schemas.microsoft.com/office/drawing/2014/main" id="{5013ABC7-C4E9-EA57-8A72-06AF87341C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97"/>
          <a:stretch>
            <a:fillRect/>
          </a:stretch>
        </p:blipFill>
        <p:spPr bwMode="auto">
          <a:xfrm>
            <a:off x="1756371" y="823963"/>
            <a:ext cx="2126246" cy="545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380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A729CDFC-2C7C-A572-EC38-876C051C3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426" y="535284"/>
            <a:ext cx="8681148" cy="578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61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enerated image">
            <a:extLst>
              <a:ext uri="{FF2B5EF4-FFF2-40B4-BE49-F238E27FC236}">
                <a16:creationId xmlns:a16="http://schemas.microsoft.com/office/drawing/2014/main" id="{B1243158-7029-6EB4-0D96-05CFE66E4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65" y="460968"/>
            <a:ext cx="3957376" cy="593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47F1F2-E99F-16EB-0D49-BA0FF925BEBE}"/>
              </a:ext>
            </a:extLst>
          </p:cNvPr>
          <p:cNvSpPr txBox="1"/>
          <p:nvPr/>
        </p:nvSpPr>
        <p:spPr>
          <a:xfrm>
            <a:off x="6893169" y="984739"/>
            <a:ext cx="5225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Converting little force </a:t>
            </a:r>
          </a:p>
          <a:p>
            <a:r>
              <a:rPr lang="en-US"/>
              <a:t>to larger one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055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9</Words>
  <Application>Microsoft Office PowerPoint</Application>
  <PresentationFormat>Widescreen</PresentationFormat>
  <Paragraphs>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Kaushik Kumar Umar</dc:creator>
  <cp:lastModifiedBy>Kaushik Kumar Umar</cp:lastModifiedBy>
  <cp:revision>2</cp:revision>
  <dcterms:created xsi:type="dcterms:W3CDTF">2025-06-05T22:36:42Z</dcterms:created>
  <dcterms:modified xsi:type="dcterms:W3CDTF">2025-06-05T23:06:10Z</dcterms:modified>
</cp:coreProperties>
</file>